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8.3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4000" dirty="0" smtClean="0"/>
                  <a:t>Graph the function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𝑦</m:t>
                    </m:r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+4</m:t>
                        </m:r>
                      </m:den>
                    </m:f>
                  </m:oMath>
                </a14:m>
                <a:endParaRPr lang="en-US" sz="4000" dirty="0" smtClean="0"/>
              </a:p>
              <a:p>
                <a:pPr marL="514350" indent="-514350">
                  <a:buFont typeface="+mj-lt"/>
                  <a:buAutoNum type="arabicPeriod"/>
                </a:pPr>
                <a:endParaRPr lang="en-US" sz="400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4000" dirty="0" smtClean="0"/>
                  <a:t>Find the asymptotes of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𝑦</m:t>
                    </m:r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+3</m:t>
                        </m:r>
                      </m:num>
                      <m:den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4000" b="0" i="1" smtClean="0">
                            <a:latin typeface="Cambria Math"/>
                          </a:rPr>
                          <m:t>−4</m:t>
                        </m:r>
                      </m:den>
                    </m:f>
                  </m:oMath>
                </a14:m>
                <a:endParaRPr lang="en-US" sz="40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  <a:blipFill rotWithShape="1">
                <a:blip r:embed="rId2"/>
                <a:stretch>
                  <a:fillRect l="-2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8.3 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 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endParaRPr lang="en-US" dirty="0" smtClean="0"/>
              </a:p>
              <a:p>
                <a:pPr marL="514350" indent="-514350">
                  <a:buFont typeface="+mj-lt"/>
                  <a:buAutoNum type="arabicPeriod"/>
                </a:pPr>
                <a:endParaRPr lang="en-US" dirty="0" smtClean="0"/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vertical: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=−2, 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en-US" dirty="0" smtClean="0"/>
                  <a:t>; </a:t>
                </a:r>
                <a:br>
                  <a:rPr lang="en-US" dirty="0" smtClean="0"/>
                </a:br>
                <a:r>
                  <a:rPr lang="en-US" dirty="0" smtClean="0"/>
                  <a:t>horizontal: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endParaRPr lang="en-US" dirty="0"/>
              </a:p>
              <a:p>
                <a:pPr marL="514350" indent="-514350">
                  <a:spcBef>
                    <a:spcPct val="50000"/>
                  </a:spcBef>
                  <a:buFont typeface="+mj-lt"/>
                  <a:buAutoNum type="arabicPeriod" startAt="2"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926" t="-20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143000"/>
            <a:ext cx="4267200" cy="3362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1467</TotalTime>
  <Words>139</Words>
  <Application>Microsoft Office PowerPoint</Application>
  <PresentationFormat>On-screen Show (4:3)</PresentationFormat>
  <Paragraphs>100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8.3 Quiz</vt:lpstr>
      <vt:lpstr>8.3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70</cp:revision>
  <dcterms:created xsi:type="dcterms:W3CDTF">2010-08-17T17:31:29Z</dcterms:created>
  <dcterms:modified xsi:type="dcterms:W3CDTF">2012-02-09T16:44:03Z</dcterms:modified>
</cp:coreProperties>
</file>